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D193-C7BE-863C-4135-F1600DB79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4D5A3-4F50-48E8-0A80-866A19905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C4B1F-1AAA-F1BE-9FB5-C6B48250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5E56A-5C58-621C-E87B-195158A7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FF3BE-0DFD-40BF-23D8-58F1C118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38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F869-E7FE-81E5-CC5E-7D8BF18B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D8DD5-4B45-E57E-5B79-33F006CD5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EF55-E7CE-51EC-EE54-A3304ACE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85DE3-01B2-6DD7-E328-1E882C41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81BE-C395-AF0D-FDAB-656E7E5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01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2F354-FFC0-F0A1-8E05-B75D6C09E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A3137-2E00-23ED-095D-6E856F12A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EE3A-85BB-7CC3-A84C-38264E34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9E958-3686-42C0-5147-1E15E661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45FFB-FDF8-215E-1264-FD436536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2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5EC9-404A-C66A-8AA9-0A493488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99DE5-BCE4-E606-584C-25E8779F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CD06F-6777-12E6-8BB6-52F2266A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662B0-4BBF-C5D1-FF7A-6683847B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3EB9D-A646-B74A-BD15-63AE92CD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65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5330-2E89-D40A-F0EB-92D0F91D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97B5A-86D2-8DA6-9CBC-2EA7BBF54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1571-9A6C-4788-784C-A76A455B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807-B0D6-8245-E723-3ECEDC21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234F8-92D3-8F33-77E4-078EAEC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6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8913-354E-D531-8EF3-9F6D9BD2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BB94-E316-AC2E-33D9-57DD60BEB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CC552-CE61-7989-CB7E-6C5E7F13A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DA7AA-4AC5-5307-B1BF-8BCDAA71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3234A-82D7-CD5A-C130-F6B077C1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21890-C2F6-07D5-678C-09E301BE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71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C70FB-427F-84CF-B424-89E5C180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F46F5-4A38-6010-50B5-DF6252BE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259BE-EC0D-4B05-6D7F-E1CB5F6E5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F56F9-FF75-7738-3F8E-0B40EF057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BA7CF-6AF2-8C69-EA2C-2BF3BD91C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FF5A2-FA33-3E6D-A393-DEF53F8C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F8EF0-B7FA-4071-64FF-D0CE22F4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3464A-25A5-EB51-72AE-12882064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33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FFE5-0438-3890-A812-F4127C4F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724F7-1114-BDD6-7B92-C076D39F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963B6-4012-AFDE-954F-B9036910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79287-2FD2-17C0-8E9D-8D5D0E98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4299C-10D2-B962-42DA-EC82ABA70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3D6D6-EB40-61F6-CF3F-323EB314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93D5-08CC-C164-A38F-3A5EBDB3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2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6747-52BF-9D54-5EBC-A45FF03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BB7E-AA3B-10F7-D0F3-98254092F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55DAC-FE4F-EFF9-1A5F-A7779D75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DEC5A-A3DE-95FD-3AF4-56C24775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BC865-E534-832B-6F14-E1B84ED9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25334-771D-E798-D293-2475D52A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04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D669-36C7-0894-28E8-AE43CC4A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EE60-C0BC-221E-ED2C-DDFEA46C6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FD0DE-415B-CFAA-CB15-CEB77CAC0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DC08F-73FF-BA70-78C4-559AEFDF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E91B-B7C4-4AFC-F72E-0320DDDC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EEFE3-AB48-266F-EAB7-33D0A846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76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8A3F7-86A9-57FD-4C3F-F8C741F3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856F7-2CEE-A772-CDEC-8872AD223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F774F-FB1E-5EDF-33FF-F8E2D7A66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22285-8AB0-4748-B2C3-5E4116727008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C04C-DDBE-40E0-267A-57C0F1BC0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42F8-9965-1E05-C488-C5025A580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C09A0-5086-4F85-93FD-0E3ADE2C51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20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DB887-2961-4BE9-1C3A-30E276F7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54299-AA24-E9D4-22C0-992C0B2A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B4659-AF19-EB0C-1655-1F02BB6E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DA7DB-C7E2-9B7F-AA00-121AFFA5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7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379F0-B16C-7A38-6612-2CA0CA05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6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13DB7-B177-A7DA-7082-1B81DE06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3B4FF-5BD9-0EC5-CFB1-66AD2E8B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0D599-1733-DADE-CE46-8B8CB722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2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563D3-FF9A-7BBD-D1EF-F3F70A57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CC451-21A7-EAFC-4D51-984CDC64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9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9BBC-B75D-807A-F07F-BAD07060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853AF-BD0F-657C-23CC-73A6052C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F8279-1837-86A2-1080-40A1ED2F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B86DF-D637-F2AC-D714-22F9E315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0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5D7D5-9775-60F9-87AA-467E9AC8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9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A645F-B83D-EAE4-E1F7-8912C962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34EFC-58D5-8CB9-750C-A6DE6B10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B6831-749E-E78C-1185-F4E3C194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C9772-83E3-256F-A478-5252E645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0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A6B34-7DE9-922B-D49A-C8305D9D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B4084-74DD-0626-AF79-291C4010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85A7D-4DA5-C3EF-C977-D34AA9BA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8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929BA-AA72-A5F7-733B-89190321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Kunal Warghade</dc:creator>
  <cp:lastModifiedBy>Kunal Warghade</cp:lastModifiedBy>
  <cp:revision>1</cp:revision>
  <dcterms:created xsi:type="dcterms:W3CDTF">2024-09-26T17:29:56Z</dcterms:created>
  <dcterms:modified xsi:type="dcterms:W3CDTF">2024-09-26T18:21:55Z</dcterms:modified>
</cp:coreProperties>
</file>